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21" r:id="rId3"/>
    <p:sldId id="258" r:id="rId4"/>
    <p:sldId id="317" r:id="rId5"/>
    <p:sldId id="314" r:id="rId6"/>
    <p:sldId id="312" r:id="rId7"/>
    <p:sldId id="318" r:id="rId8"/>
    <p:sldId id="319" r:id="rId9"/>
    <p:sldId id="320" r:id="rId10"/>
    <p:sldId id="322" r:id="rId11"/>
    <p:sldId id="301" r:id="rId1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1pPr>
    <a:lvl2pPr marL="0" marR="0" indent="1143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2pPr>
    <a:lvl3pPr marL="0" marR="0" indent="2286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3pPr>
    <a:lvl4pPr marL="0" marR="0" indent="3429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4pPr>
    <a:lvl5pPr marL="0" marR="0" indent="4572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5pPr>
    <a:lvl6pPr marL="0" marR="0" indent="5715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6pPr>
    <a:lvl7pPr marL="0" marR="0" indent="6858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7pPr>
    <a:lvl8pPr marL="0" marR="0" indent="8001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8pPr>
    <a:lvl9pPr marL="0" marR="0" indent="914400" algn="l" defTabSz="412750" rtl="0" fontAlgn="auto" latinLnBrk="0" hangingPunct="0">
      <a:lnSpc>
        <a:spcPct val="150000"/>
      </a:lnSpc>
      <a:spcBef>
        <a:spcPts val="2250"/>
      </a:spcBef>
      <a:spcAft>
        <a:spcPts val="0"/>
      </a:spcAft>
      <a:buClrTx/>
      <a:buSzTx/>
      <a:buFontTx/>
      <a:buNone/>
      <a:tabLst/>
      <a:defRPr kumimoji="0" sz="1200" b="0" i="0" u="none" strike="noStrike" cap="none" spc="24" normalizeH="0" baseline="0">
        <a:ln>
          <a:noFill/>
        </a:ln>
        <a:solidFill>
          <a:srgbClr val="53585F"/>
        </a:solidFill>
        <a:effectLst/>
        <a:uFillTx/>
        <a:latin typeface="Lato Regular"/>
        <a:ea typeface="Lato Regular"/>
        <a:cs typeface="Lato Regular"/>
        <a:sym typeface="Lato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DD7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4843"/>
  </p:normalViewPr>
  <p:slideViewPr>
    <p:cSldViewPr snapToGrid="0" snapToObjects="1">
      <p:cViewPr>
        <p:scale>
          <a:sx n="125" d="100"/>
          <a:sy n="125" d="100"/>
        </p:scale>
        <p:origin x="600"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D0FE0-9C64-4A0D-91C7-B654B3696850}"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nl-NL"/>
        </a:p>
      </dgm:t>
    </dgm:pt>
    <dgm:pt modelId="{BCE2D6AE-EB56-4E5D-B71E-46F8504671A4}">
      <dgm:prSet phldrT="[Tekst]"/>
      <dgm:spPr>
        <a:xfrm>
          <a:off x="1021207" y="1482793"/>
          <a:ext cx="1773726" cy="1772124"/>
        </a:xfr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nl-NL" dirty="0">
              <a:solidFill>
                <a:sysClr val="windowText" lastClr="000000"/>
              </a:solidFill>
              <a:latin typeface="Calibri" panose="020F0502020204030204"/>
              <a:ea typeface="+mn-ea"/>
              <a:cs typeface="+mn-cs"/>
            </a:rPr>
            <a:t>sociale leven</a:t>
          </a:r>
        </a:p>
      </dgm:t>
    </dgm:pt>
    <dgm:pt modelId="{29598BA1-F22C-4D5E-97E4-3ABA05A9CC85}" type="parTrans" cxnId="{74F33B40-B96C-4C29-BA97-7EAF0311EEC9}">
      <dgm:prSet/>
      <dgm:spPr/>
      <dgm:t>
        <a:bodyPr/>
        <a:lstStyle/>
        <a:p>
          <a:endParaRPr lang="nl-NL"/>
        </a:p>
      </dgm:t>
    </dgm:pt>
    <dgm:pt modelId="{1F22B6C9-BBB2-4B5D-94DF-BA3368C42094}" type="sibTrans" cxnId="{74F33B40-B96C-4C29-BA97-7EAF0311EEC9}">
      <dgm:prSet/>
      <dgm:spPr/>
      <dgm:t>
        <a:bodyPr/>
        <a:lstStyle/>
        <a:p>
          <a:endParaRPr lang="nl-NL"/>
        </a:p>
      </dgm:t>
    </dgm:pt>
    <dgm:pt modelId="{16387124-323E-4DED-AE78-6C7D3A17A32D}" type="pres">
      <dgm:prSet presAssocID="{0C3D0FE0-9C64-4A0D-91C7-B654B3696850}" presName="composite" presStyleCnt="0">
        <dgm:presLayoutVars>
          <dgm:chMax val="1"/>
          <dgm:dir/>
          <dgm:resizeHandles val="exact"/>
        </dgm:presLayoutVars>
      </dgm:prSet>
      <dgm:spPr/>
    </dgm:pt>
    <dgm:pt modelId="{D01C7014-5E30-4F5D-BA3B-694CDE2236A7}" type="pres">
      <dgm:prSet presAssocID="{0C3D0FE0-9C64-4A0D-91C7-B654B3696850}" presName="radial" presStyleCnt="0">
        <dgm:presLayoutVars>
          <dgm:animLvl val="ctr"/>
        </dgm:presLayoutVars>
      </dgm:prSet>
      <dgm:spPr/>
    </dgm:pt>
    <dgm:pt modelId="{C19C52BD-A9B1-4128-8DEE-BD635FBBBE5C}" type="pres">
      <dgm:prSet presAssocID="{BCE2D6AE-EB56-4E5D-B71E-46F8504671A4}" presName="centerShape" presStyleLbl="vennNode1" presStyleIdx="0" presStyleCnt="1" custLinFactNeighborY="2949"/>
      <dgm:spPr>
        <a:prstGeom prst="ellipse">
          <a:avLst/>
        </a:prstGeom>
      </dgm:spPr>
    </dgm:pt>
  </dgm:ptLst>
  <dgm:cxnLst>
    <dgm:cxn modelId="{74F33B40-B96C-4C29-BA97-7EAF0311EEC9}" srcId="{0C3D0FE0-9C64-4A0D-91C7-B654B3696850}" destId="{BCE2D6AE-EB56-4E5D-B71E-46F8504671A4}" srcOrd="0" destOrd="0" parTransId="{29598BA1-F22C-4D5E-97E4-3ABA05A9CC85}" sibTransId="{1F22B6C9-BBB2-4B5D-94DF-BA3368C42094}"/>
    <dgm:cxn modelId="{3CB0D64D-C6A0-4224-81C8-33A6CA689445}" type="presOf" srcId="{0C3D0FE0-9C64-4A0D-91C7-B654B3696850}" destId="{16387124-323E-4DED-AE78-6C7D3A17A32D}" srcOrd="0" destOrd="0" presId="urn:microsoft.com/office/officeart/2005/8/layout/radial3"/>
    <dgm:cxn modelId="{510E9AA5-0373-43B0-978E-02EB46E438D4}" type="presOf" srcId="{BCE2D6AE-EB56-4E5D-B71E-46F8504671A4}" destId="{C19C52BD-A9B1-4128-8DEE-BD635FBBBE5C}" srcOrd="0" destOrd="0" presId="urn:microsoft.com/office/officeart/2005/8/layout/radial3"/>
    <dgm:cxn modelId="{4E0FC64C-B913-49B5-8DCC-081772F7C38D}" type="presParOf" srcId="{16387124-323E-4DED-AE78-6C7D3A17A32D}" destId="{D01C7014-5E30-4F5D-BA3B-694CDE2236A7}" srcOrd="0" destOrd="0" presId="urn:microsoft.com/office/officeart/2005/8/layout/radial3"/>
    <dgm:cxn modelId="{58E0504E-226A-48FB-8A60-0A3B2D72E8BA}" type="presParOf" srcId="{D01C7014-5E30-4F5D-BA3B-694CDE2236A7}" destId="{C19C52BD-A9B1-4128-8DEE-BD635FBBBE5C}"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D0FE0-9C64-4A0D-91C7-B654B3696850}"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nl-NL"/>
        </a:p>
      </dgm:t>
    </dgm:pt>
    <dgm:pt modelId="{F1A0467F-B9B0-4B97-819D-DF8F37048DBD}">
      <dgm:prSet phldrT="[Tekst]"/>
      <dgm:spPr>
        <a:xfrm>
          <a:off x="2658461" y="1469078"/>
          <a:ext cx="1861954" cy="1775014"/>
        </a:xfrm>
        <a:gradFill rotWithShape="0">
          <a:gsLst>
            <a:gs pos="0">
              <a:srgbClr val="FFC000">
                <a:alpha val="50000"/>
                <a:hueOff val="0"/>
                <a:satOff val="0"/>
                <a:lumOff val="0"/>
                <a:alphaOff val="0"/>
                <a:satMod val="103000"/>
                <a:lumMod val="102000"/>
                <a:tint val="94000"/>
              </a:srgbClr>
            </a:gs>
            <a:gs pos="50000">
              <a:srgbClr val="FFC000">
                <a:alpha val="50000"/>
                <a:hueOff val="0"/>
                <a:satOff val="0"/>
                <a:lumOff val="0"/>
                <a:alphaOff val="0"/>
                <a:satMod val="110000"/>
                <a:lumMod val="100000"/>
                <a:shade val="100000"/>
              </a:srgbClr>
            </a:gs>
            <a:gs pos="100000">
              <a:srgbClr val="FFC000">
                <a:alpha val="5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nl-NL" dirty="0">
              <a:solidFill>
                <a:sysClr val="windowText" lastClr="000000"/>
              </a:solidFill>
              <a:latin typeface="Calibri" panose="020F0502020204030204"/>
              <a:ea typeface="+mn-ea"/>
              <a:cs typeface="+mn-cs"/>
            </a:rPr>
            <a:t>privé</a:t>
          </a:r>
        </a:p>
      </dgm:t>
    </dgm:pt>
    <dgm:pt modelId="{A2078A88-6CD1-4404-92F0-CC56D16A2C72}" type="parTrans" cxnId="{E27E503F-6A8F-40B9-9C97-0D012F784167}">
      <dgm:prSet/>
      <dgm:spPr/>
      <dgm:t>
        <a:bodyPr/>
        <a:lstStyle/>
        <a:p>
          <a:endParaRPr lang="nl-NL"/>
        </a:p>
      </dgm:t>
    </dgm:pt>
    <dgm:pt modelId="{62237C0A-AFAA-442E-A756-F5F1F72C8CB6}" type="sibTrans" cxnId="{E27E503F-6A8F-40B9-9C97-0D012F784167}">
      <dgm:prSet/>
      <dgm:spPr/>
      <dgm:t>
        <a:bodyPr/>
        <a:lstStyle/>
        <a:p>
          <a:endParaRPr lang="nl-NL"/>
        </a:p>
      </dgm:t>
    </dgm:pt>
    <dgm:pt modelId="{16387124-323E-4DED-AE78-6C7D3A17A32D}" type="pres">
      <dgm:prSet presAssocID="{0C3D0FE0-9C64-4A0D-91C7-B654B3696850}" presName="composite" presStyleCnt="0">
        <dgm:presLayoutVars>
          <dgm:chMax val="1"/>
          <dgm:dir/>
          <dgm:resizeHandles val="exact"/>
        </dgm:presLayoutVars>
      </dgm:prSet>
      <dgm:spPr/>
    </dgm:pt>
    <dgm:pt modelId="{D01C7014-5E30-4F5D-BA3B-694CDE2236A7}" type="pres">
      <dgm:prSet presAssocID="{0C3D0FE0-9C64-4A0D-91C7-B654B3696850}" presName="radial" presStyleCnt="0">
        <dgm:presLayoutVars>
          <dgm:animLvl val="ctr"/>
        </dgm:presLayoutVars>
      </dgm:prSet>
      <dgm:spPr/>
    </dgm:pt>
    <dgm:pt modelId="{B59CDC08-9F46-40EC-82D2-621ED411655D}" type="pres">
      <dgm:prSet presAssocID="{F1A0467F-B9B0-4B97-819D-DF8F37048DBD}" presName="centerShape" presStyleLbl="vennNode1" presStyleIdx="0" presStyleCnt="1" custLinFactNeighborX="-1996" custLinFactNeighborY="-2240"/>
      <dgm:spPr>
        <a:prstGeom prst="ellipse">
          <a:avLst/>
        </a:prstGeom>
      </dgm:spPr>
    </dgm:pt>
  </dgm:ptLst>
  <dgm:cxnLst>
    <dgm:cxn modelId="{E27E503F-6A8F-40B9-9C97-0D012F784167}" srcId="{0C3D0FE0-9C64-4A0D-91C7-B654B3696850}" destId="{F1A0467F-B9B0-4B97-819D-DF8F37048DBD}" srcOrd="0" destOrd="0" parTransId="{A2078A88-6CD1-4404-92F0-CC56D16A2C72}" sibTransId="{62237C0A-AFAA-442E-A756-F5F1F72C8CB6}"/>
    <dgm:cxn modelId="{3CB0D64D-C6A0-4224-81C8-33A6CA689445}" type="presOf" srcId="{0C3D0FE0-9C64-4A0D-91C7-B654B3696850}" destId="{16387124-323E-4DED-AE78-6C7D3A17A32D}" srcOrd="0" destOrd="0" presId="urn:microsoft.com/office/officeart/2005/8/layout/radial3"/>
    <dgm:cxn modelId="{1A24CF76-B69F-48A9-AD04-CDD16C67E85C}" type="presOf" srcId="{F1A0467F-B9B0-4B97-819D-DF8F37048DBD}" destId="{B59CDC08-9F46-40EC-82D2-621ED411655D}" srcOrd="0" destOrd="0" presId="urn:microsoft.com/office/officeart/2005/8/layout/radial3"/>
    <dgm:cxn modelId="{4E0FC64C-B913-49B5-8DCC-081772F7C38D}" type="presParOf" srcId="{16387124-323E-4DED-AE78-6C7D3A17A32D}" destId="{D01C7014-5E30-4F5D-BA3B-694CDE2236A7}" srcOrd="0" destOrd="0" presId="urn:microsoft.com/office/officeart/2005/8/layout/radial3"/>
    <dgm:cxn modelId="{7CB1BD23-E86B-4D66-AC4C-7BFB6280DE43}" type="presParOf" srcId="{D01C7014-5E30-4F5D-BA3B-694CDE2236A7}" destId="{B59CDC08-9F46-40EC-82D2-621ED411655D}"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D0FE0-9C64-4A0D-91C7-B654B3696850}"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nl-NL"/>
        </a:p>
      </dgm:t>
    </dgm:pt>
    <dgm:pt modelId="{6EB0F3F2-9089-4653-8BF2-46A5203E6355}">
      <dgm:prSet phldrT="[Tekst]"/>
      <dgm:spPr>
        <a:xfrm>
          <a:off x="1717187" y="36077"/>
          <a:ext cx="1774729" cy="1724599"/>
        </a:xfrm>
        <a:gradFill rotWithShape="0">
          <a:gsLst>
            <a:gs pos="0">
              <a:srgbClr val="A5A5A5">
                <a:alpha val="50000"/>
                <a:hueOff val="0"/>
                <a:satOff val="0"/>
                <a:lumOff val="0"/>
                <a:alphaOff val="0"/>
                <a:satMod val="103000"/>
                <a:lumMod val="102000"/>
                <a:tint val="94000"/>
              </a:srgbClr>
            </a:gs>
            <a:gs pos="50000">
              <a:srgbClr val="A5A5A5">
                <a:alpha val="50000"/>
                <a:hueOff val="0"/>
                <a:satOff val="0"/>
                <a:lumOff val="0"/>
                <a:alphaOff val="0"/>
                <a:satMod val="110000"/>
                <a:lumMod val="100000"/>
                <a:shade val="100000"/>
              </a:srgbClr>
            </a:gs>
            <a:gs pos="100000">
              <a:srgbClr val="A5A5A5">
                <a:alpha val="5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nl-NL">
              <a:solidFill>
                <a:sysClr val="windowText" lastClr="000000"/>
              </a:solidFill>
              <a:latin typeface="Calibri" panose="020F0502020204030204"/>
              <a:ea typeface="+mn-ea"/>
              <a:cs typeface="+mn-cs"/>
            </a:rPr>
            <a:t>werk</a:t>
          </a:r>
        </a:p>
      </dgm:t>
    </dgm:pt>
    <dgm:pt modelId="{4F675E0A-96C1-48F1-9CEB-D5F9E33CC51B}" type="parTrans" cxnId="{BB8B99CC-C907-45D7-A047-A1451BE671DE}">
      <dgm:prSet/>
      <dgm:spPr/>
      <dgm:t>
        <a:bodyPr/>
        <a:lstStyle/>
        <a:p>
          <a:endParaRPr lang="nl-NL"/>
        </a:p>
      </dgm:t>
    </dgm:pt>
    <dgm:pt modelId="{15DBC713-18FE-4235-8F7E-E095F2B102C9}" type="sibTrans" cxnId="{BB8B99CC-C907-45D7-A047-A1451BE671DE}">
      <dgm:prSet/>
      <dgm:spPr/>
      <dgm:t>
        <a:bodyPr/>
        <a:lstStyle/>
        <a:p>
          <a:endParaRPr lang="nl-NL"/>
        </a:p>
      </dgm:t>
    </dgm:pt>
    <dgm:pt modelId="{16387124-323E-4DED-AE78-6C7D3A17A32D}" type="pres">
      <dgm:prSet presAssocID="{0C3D0FE0-9C64-4A0D-91C7-B654B3696850}" presName="composite" presStyleCnt="0">
        <dgm:presLayoutVars>
          <dgm:chMax val="1"/>
          <dgm:dir/>
          <dgm:resizeHandles val="exact"/>
        </dgm:presLayoutVars>
      </dgm:prSet>
      <dgm:spPr/>
    </dgm:pt>
    <dgm:pt modelId="{D01C7014-5E30-4F5D-BA3B-694CDE2236A7}" type="pres">
      <dgm:prSet presAssocID="{0C3D0FE0-9C64-4A0D-91C7-B654B3696850}" presName="radial" presStyleCnt="0">
        <dgm:presLayoutVars>
          <dgm:animLvl val="ctr"/>
        </dgm:presLayoutVars>
      </dgm:prSet>
      <dgm:spPr/>
    </dgm:pt>
    <dgm:pt modelId="{9513BD38-CD95-421D-9319-68C2DC77C890}" type="pres">
      <dgm:prSet presAssocID="{6EB0F3F2-9089-4653-8BF2-46A5203E6355}" presName="centerShape" presStyleLbl="vennNode1" presStyleIdx="0" presStyleCnt="1" custLinFactNeighborX="-382"/>
      <dgm:spPr>
        <a:prstGeom prst="ellipse">
          <a:avLst/>
        </a:prstGeom>
      </dgm:spPr>
    </dgm:pt>
  </dgm:ptLst>
  <dgm:cxnLst>
    <dgm:cxn modelId="{3CB0D64D-C6A0-4224-81C8-33A6CA689445}" type="presOf" srcId="{0C3D0FE0-9C64-4A0D-91C7-B654B3696850}" destId="{16387124-323E-4DED-AE78-6C7D3A17A32D}" srcOrd="0" destOrd="0" presId="urn:microsoft.com/office/officeart/2005/8/layout/radial3"/>
    <dgm:cxn modelId="{7AEF4C7E-8BA0-4545-AB46-2B8477A81363}" type="presOf" srcId="{6EB0F3F2-9089-4653-8BF2-46A5203E6355}" destId="{9513BD38-CD95-421D-9319-68C2DC77C890}" srcOrd="0" destOrd="0" presId="urn:microsoft.com/office/officeart/2005/8/layout/radial3"/>
    <dgm:cxn modelId="{BB8B99CC-C907-45D7-A047-A1451BE671DE}" srcId="{0C3D0FE0-9C64-4A0D-91C7-B654B3696850}" destId="{6EB0F3F2-9089-4653-8BF2-46A5203E6355}" srcOrd="0" destOrd="0" parTransId="{4F675E0A-96C1-48F1-9CEB-D5F9E33CC51B}" sibTransId="{15DBC713-18FE-4235-8F7E-E095F2B102C9}"/>
    <dgm:cxn modelId="{4E0FC64C-B913-49B5-8DCC-081772F7C38D}" type="presParOf" srcId="{16387124-323E-4DED-AE78-6C7D3A17A32D}" destId="{D01C7014-5E30-4F5D-BA3B-694CDE2236A7}" srcOrd="0" destOrd="0" presId="urn:microsoft.com/office/officeart/2005/8/layout/radial3"/>
    <dgm:cxn modelId="{0C538DC5-E719-4454-AE57-43464D7486A4}" type="presParOf" srcId="{D01C7014-5E30-4F5D-BA3B-694CDE2236A7}" destId="{9513BD38-CD95-421D-9319-68C2DC77C890}"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C52BD-A9B1-4128-8DEE-BD635FBBBE5C}">
      <dsp:nvSpPr>
        <dsp:cNvPr id="0" name=""/>
        <dsp:cNvSpPr/>
      </dsp:nvSpPr>
      <dsp:spPr>
        <a:xfrm>
          <a:off x="0" y="0"/>
          <a:ext cx="2390775" cy="2390775"/>
        </a:xfrm>
        <a:prstGeom prst="ellipse">
          <a:avLst/>
        </a:prstGeom>
        <a:gradFill rotWithShape="0">
          <a:gsLst>
            <a:gs pos="0">
              <a:srgbClr val="5B9BD5">
                <a:alpha val="50000"/>
                <a:hueOff val="0"/>
                <a:satOff val="0"/>
                <a:lumOff val="0"/>
                <a:alphaOff val="0"/>
                <a:satMod val="103000"/>
                <a:lumMod val="102000"/>
                <a:tint val="94000"/>
              </a:srgbClr>
            </a:gs>
            <a:gs pos="50000">
              <a:srgbClr val="5B9BD5">
                <a:alpha val="50000"/>
                <a:hueOff val="0"/>
                <a:satOff val="0"/>
                <a:lumOff val="0"/>
                <a:alphaOff val="0"/>
                <a:satMod val="110000"/>
                <a:lumMod val="100000"/>
                <a:shade val="100000"/>
              </a:srgbClr>
            </a:gs>
            <a:gs pos="100000">
              <a:srgbClr val="5B9BD5">
                <a:alpha val="5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nl-NL" sz="4400" kern="1200" dirty="0">
              <a:solidFill>
                <a:sysClr val="windowText" lastClr="000000"/>
              </a:solidFill>
              <a:latin typeface="Calibri" panose="020F0502020204030204"/>
              <a:ea typeface="+mn-ea"/>
              <a:cs typeface="+mn-cs"/>
            </a:rPr>
            <a:t>sociale leven</a:t>
          </a:r>
        </a:p>
      </dsp:txBody>
      <dsp:txXfrm>
        <a:off x="350121" y="350121"/>
        <a:ext cx="1690533" cy="1690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CDC08-9F46-40EC-82D2-621ED411655D}">
      <dsp:nvSpPr>
        <dsp:cNvPr id="0" name=""/>
        <dsp:cNvSpPr/>
      </dsp:nvSpPr>
      <dsp:spPr>
        <a:xfrm>
          <a:off x="381011" y="0"/>
          <a:ext cx="2447925" cy="2447925"/>
        </a:xfrm>
        <a:prstGeom prst="ellipse">
          <a:avLst/>
        </a:prstGeom>
        <a:gradFill rotWithShape="0">
          <a:gsLst>
            <a:gs pos="0">
              <a:srgbClr val="FFC000">
                <a:alpha val="50000"/>
                <a:hueOff val="0"/>
                <a:satOff val="0"/>
                <a:lumOff val="0"/>
                <a:alphaOff val="0"/>
                <a:satMod val="103000"/>
                <a:lumMod val="102000"/>
                <a:tint val="94000"/>
              </a:srgbClr>
            </a:gs>
            <a:gs pos="50000">
              <a:srgbClr val="FFC000">
                <a:alpha val="50000"/>
                <a:hueOff val="0"/>
                <a:satOff val="0"/>
                <a:lumOff val="0"/>
                <a:alphaOff val="0"/>
                <a:satMod val="110000"/>
                <a:lumMod val="100000"/>
                <a:shade val="100000"/>
              </a:srgbClr>
            </a:gs>
            <a:gs pos="100000">
              <a:srgbClr val="FFC000">
                <a:alpha val="5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nl-NL" sz="6000" kern="1200" dirty="0">
              <a:solidFill>
                <a:sysClr val="windowText" lastClr="000000"/>
              </a:solidFill>
              <a:latin typeface="Calibri" panose="020F0502020204030204"/>
              <a:ea typeface="+mn-ea"/>
              <a:cs typeface="+mn-cs"/>
            </a:rPr>
            <a:t>privé</a:t>
          </a:r>
        </a:p>
      </dsp:txBody>
      <dsp:txXfrm>
        <a:off x="739501" y="358490"/>
        <a:ext cx="1730945" cy="1730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3BD38-CD95-421D-9319-68C2DC77C890}">
      <dsp:nvSpPr>
        <dsp:cNvPr id="0" name=""/>
        <dsp:cNvSpPr/>
      </dsp:nvSpPr>
      <dsp:spPr>
        <a:xfrm>
          <a:off x="0" y="0"/>
          <a:ext cx="2714625" cy="2714625"/>
        </a:xfrm>
        <a:prstGeom prst="ellipse">
          <a:avLst/>
        </a:prstGeom>
        <a:gradFill rotWithShape="0">
          <a:gsLst>
            <a:gs pos="0">
              <a:srgbClr val="A5A5A5">
                <a:alpha val="50000"/>
                <a:hueOff val="0"/>
                <a:satOff val="0"/>
                <a:lumOff val="0"/>
                <a:alphaOff val="0"/>
                <a:satMod val="103000"/>
                <a:lumMod val="102000"/>
                <a:tint val="94000"/>
              </a:srgbClr>
            </a:gs>
            <a:gs pos="50000">
              <a:srgbClr val="A5A5A5">
                <a:alpha val="50000"/>
                <a:hueOff val="0"/>
                <a:satOff val="0"/>
                <a:lumOff val="0"/>
                <a:alphaOff val="0"/>
                <a:satMod val="110000"/>
                <a:lumMod val="100000"/>
                <a:shade val="100000"/>
              </a:srgbClr>
            </a:gs>
            <a:gs pos="100000">
              <a:srgbClr val="A5A5A5">
                <a:alpha val="5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NL" sz="6500" kern="1200">
              <a:solidFill>
                <a:sysClr val="windowText" lastClr="000000"/>
              </a:solidFill>
              <a:latin typeface="Calibri" panose="020F0502020204030204"/>
              <a:ea typeface="+mn-ea"/>
              <a:cs typeface="+mn-cs"/>
            </a:rPr>
            <a:t>werk</a:t>
          </a:r>
        </a:p>
      </dsp:txBody>
      <dsp:txXfrm>
        <a:off x="397548" y="397548"/>
        <a:ext cx="1919529" cy="191952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381000" y="685800"/>
            <a:ext cx="6096000" cy="3429000"/>
          </a:xfrm>
          <a:prstGeom prst="rect">
            <a:avLst/>
          </a:prstGeom>
        </p:spPr>
        <p:txBody>
          <a:bodyPr/>
          <a:lstStyle/>
          <a:p>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04635057"/>
      </p:ext>
    </p:extLst>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ege template">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A6610B9-796B-9540-BCB5-2BBF99330BCD}"/>
              </a:ext>
            </a:extLst>
          </p:cNvPr>
          <p:cNvSpPr txBox="1"/>
          <p:nvPr userDrawn="1"/>
        </p:nvSpPr>
        <p:spPr>
          <a:xfrm>
            <a:off x="2140299" y="6061579"/>
            <a:ext cx="51361" cy="49757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rtlCol="0" anchor="ctr">
            <a:spAutoFit/>
          </a:bodyPr>
          <a:lstStyle/>
          <a:p>
            <a:pPr algn="l">
              <a:lnSpc>
                <a:spcPct val="100000"/>
              </a:lnSpc>
              <a:spcBef>
                <a:spcPts val="0"/>
              </a:spcBef>
            </a:pPr>
            <a:endParaRPr lang="nl-NL" sz="2900" cap="all" spc="580" dirty="0">
              <a:solidFill>
                <a:srgbClr val="000000"/>
              </a:solidFill>
              <a:latin typeface="+mn-lt"/>
              <a:ea typeface="+mn-ea"/>
              <a:cs typeface="+mn-cs"/>
              <a:sym typeface="Lato Bo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onder logo">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53CAF6A-C7F3-2443-B89F-573726224220}"/>
              </a:ext>
            </a:extLst>
          </p:cNvPr>
          <p:cNvSpPr txBox="1"/>
          <p:nvPr userDrawn="1"/>
        </p:nvSpPr>
        <p:spPr>
          <a:xfrm>
            <a:off x="582804" y="5709887"/>
            <a:ext cx="51361" cy="49757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rtlCol="0" anchor="ctr">
            <a:spAutoFit/>
          </a:bodyPr>
          <a:lstStyle/>
          <a:p>
            <a:pPr algn="l">
              <a:lnSpc>
                <a:spcPct val="100000"/>
              </a:lnSpc>
              <a:spcBef>
                <a:spcPts val="0"/>
              </a:spcBef>
            </a:pPr>
            <a:endParaRPr lang="nl-NL" sz="2900" cap="all" spc="580" dirty="0">
              <a:solidFill>
                <a:srgbClr val="000000"/>
              </a:solidFill>
              <a:latin typeface="+mn-lt"/>
              <a:ea typeface="+mn-ea"/>
              <a:cs typeface="+mn-cs"/>
              <a:sym typeface="Lato Bold"/>
            </a:endParaRPr>
          </a:p>
        </p:txBody>
      </p:sp>
      <p:sp>
        <p:nvSpPr>
          <p:cNvPr id="4" name="Rechthoek 3">
            <a:extLst>
              <a:ext uri="{FF2B5EF4-FFF2-40B4-BE49-F238E27FC236}">
                <a16:creationId xmlns:a16="http://schemas.microsoft.com/office/drawing/2014/main" id="{9DC8BBDC-B695-D54F-A124-46C4D79CDDDD}"/>
              </a:ext>
            </a:extLst>
          </p:cNvPr>
          <p:cNvSpPr/>
          <p:nvPr userDrawn="1"/>
        </p:nvSpPr>
        <p:spPr>
          <a:xfrm>
            <a:off x="10046" y="5709887"/>
            <a:ext cx="1577591" cy="90192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endParaRPr kumimoji="0" lang="nl-NL" sz="3200" b="0" i="0" u="none" strike="noStrike" cap="none" spc="64" normalizeH="0" baseline="0">
              <a:ln>
                <a:noFill/>
              </a:ln>
              <a:solidFill>
                <a:srgbClr val="5E5E5E"/>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42186833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AF110C01-AF88-484C-BB30-E1668B033E95}"/>
              </a:ext>
            </a:extLst>
          </p:cNvPr>
          <p:cNvSpPr>
            <a:spLocks noGrp="1"/>
          </p:cNvSpPr>
          <p:nvPr>
            <p:ph type="body" sz="quarter" idx="10" hasCustomPrompt="1"/>
          </p:nvPr>
        </p:nvSpPr>
        <p:spPr>
          <a:xfrm>
            <a:off x="6744615" y="3105411"/>
            <a:ext cx="4762500" cy="2823107"/>
          </a:xfrm>
        </p:spPr>
        <p:txBody>
          <a:bodyPr bIns="50400" anchor="t" anchorCtr="0">
            <a:noAutofit/>
          </a:bodyPr>
          <a:lstStyle>
            <a:lvl1pPr marL="295275" indent="-285750">
              <a:buFontTx/>
              <a:buBlip>
                <a:blip r:embed="rId2"/>
              </a:buBlip>
              <a:defRPr/>
            </a:lvl1pPr>
          </a:lstStyle>
          <a:p>
            <a:pPr lvl="0"/>
            <a:r>
              <a:rPr lang="nl-NL" dirty="0"/>
              <a:t>Test</a:t>
            </a:r>
          </a:p>
          <a:p>
            <a:pPr lvl="0"/>
            <a:endParaRPr lang="nl-NL" dirty="0"/>
          </a:p>
          <a:p>
            <a:pPr lvl="0"/>
            <a:endParaRPr lang="nl-NL" dirty="0"/>
          </a:p>
        </p:txBody>
      </p:sp>
      <p:sp>
        <p:nvSpPr>
          <p:cNvPr id="6" name="Line">
            <a:extLst>
              <a:ext uri="{FF2B5EF4-FFF2-40B4-BE49-F238E27FC236}">
                <a16:creationId xmlns:a16="http://schemas.microsoft.com/office/drawing/2014/main" id="{9D1072E1-0CE2-584C-8172-93AD4D64FE65}"/>
              </a:ext>
            </a:extLst>
          </p:cNvPr>
          <p:cNvSpPr/>
          <p:nvPr userDrawn="1"/>
        </p:nvSpPr>
        <p:spPr>
          <a:xfrm>
            <a:off x="6744615" y="2749031"/>
            <a:ext cx="762998" cy="1"/>
          </a:xfrm>
          <a:prstGeom prst="line">
            <a:avLst/>
          </a:prstGeom>
          <a:ln w="25400">
            <a:solidFill>
              <a:srgbClr val="DCDEE0"/>
            </a:solidFill>
            <a:miter/>
          </a:ln>
        </p:spPr>
        <p:txBody>
          <a:bodyPr lIns="25400" tIns="25400" rIns="25400" bIns="25400" anchor="ctr"/>
          <a:lstStyle/>
          <a:p>
            <a:pPr algn="ctr">
              <a:lnSpc>
                <a:spcPct val="120000"/>
              </a:lnSpc>
              <a:spcBef>
                <a:spcPts val="0"/>
              </a:spcBef>
              <a:defRPr sz="3200" spc="64">
                <a:solidFill>
                  <a:srgbClr val="5E5E5E"/>
                </a:solidFill>
                <a:latin typeface="Helvetica Neue"/>
                <a:ea typeface="Helvetica Neue"/>
                <a:cs typeface="Helvetica Neue"/>
                <a:sym typeface="Helvetica Neue"/>
              </a:defRPr>
            </a:pPr>
            <a:endParaRPr sz="1600"/>
          </a:p>
        </p:txBody>
      </p:sp>
      <p:sp>
        <p:nvSpPr>
          <p:cNvPr id="10" name="Tijdelijke aanduiding voor afbeelding 9">
            <a:extLst>
              <a:ext uri="{FF2B5EF4-FFF2-40B4-BE49-F238E27FC236}">
                <a16:creationId xmlns:a16="http://schemas.microsoft.com/office/drawing/2014/main" id="{2DC4E855-1A46-8F48-AB69-27A2F90457D1}"/>
              </a:ext>
            </a:extLst>
          </p:cNvPr>
          <p:cNvSpPr>
            <a:spLocks noGrp="1"/>
          </p:cNvSpPr>
          <p:nvPr>
            <p:ph type="pic" sz="quarter" idx="11"/>
          </p:nvPr>
        </p:nvSpPr>
        <p:spPr>
          <a:xfrm>
            <a:off x="1336431" y="2160396"/>
            <a:ext cx="5164382" cy="3768132"/>
          </a:xfrm>
        </p:spPr>
        <p:txBody>
          <a:bodyPr/>
          <a:lstStyle/>
          <a:p>
            <a:r>
              <a:rPr lang="nl-NL"/>
              <a:t>Klik op het pictogram als u een afbeelding wilt toevoegen</a:t>
            </a:r>
          </a:p>
        </p:txBody>
      </p:sp>
      <p:sp>
        <p:nvSpPr>
          <p:cNvPr id="14" name="Tijdelijke aanduiding voor tekst 13">
            <a:extLst>
              <a:ext uri="{FF2B5EF4-FFF2-40B4-BE49-F238E27FC236}">
                <a16:creationId xmlns:a16="http://schemas.microsoft.com/office/drawing/2014/main" id="{87A48E0D-8804-DD42-B34C-61413E9377E0}"/>
              </a:ext>
            </a:extLst>
          </p:cNvPr>
          <p:cNvSpPr>
            <a:spLocks noGrp="1"/>
          </p:cNvSpPr>
          <p:nvPr>
            <p:ph type="body" sz="quarter" idx="12" hasCustomPrompt="1"/>
          </p:nvPr>
        </p:nvSpPr>
        <p:spPr>
          <a:xfrm>
            <a:off x="6744616" y="1768520"/>
            <a:ext cx="4762500" cy="823676"/>
          </a:xfrm>
        </p:spPr>
        <p:txBody>
          <a:bodyPr>
            <a:noAutofit/>
          </a:bodyPr>
          <a:lstStyle>
            <a:lvl2pPr marL="317500" indent="0">
              <a:buNone/>
              <a:defRPr sz="4000"/>
            </a:lvl2pPr>
          </a:lstStyle>
          <a:p>
            <a:pPr lvl="1"/>
            <a:r>
              <a:rPr lang="nl-NL" dirty="0"/>
              <a:t>Titel</a:t>
            </a:r>
          </a:p>
        </p:txBody>
      </p:sp>
    </p:spTree>
    <p:extLst>
      <p:ext uri="{BB962C8B-B14F-4D97-AF65-F5344CB8AC3E}">
        <p14:creationId xmlns:p14="http://schemas.microsoft.com/office/powerpoint/2010/main" val="181917794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nl-NL" dirty="0"/>
              <a:t>Titel tekst</a:t>
            </a:r>
            <a:endParaRPr dirty="0"/>
          </a:p>
        </p:txBody>
      </p:sp>
      <p:sp>
        <p:nvSpPr>
          <p:cNvPr id="5" name="Body Level One…"/>
          <p:cNvSpPr txBox="1">
            <a:spLocks noGrp="1"/>
          </p:cNvSpPr>
          <p:nvPr>
            <p:ph type="body" idx="1"/>
          </p:nvPr>
        </p:nvSpPr>
        <p:spPr>
          <a:xfrm>
            <a:off x="844550" y="1619250"/>
            <a:ext cx="10502900" cy="43144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chorCtr="0">
            <a:normAutofit/>
          </a:bodyPr>
          <a:lstStyle/>
          <a:p>
            <a:r>
              <a:rPr lang="nl-NL" dirty="0"/>
              <a:t>Tekst</a:t>
            </a:r>
          </a:p>
        </p:txBody>
      </p:sp>
      <p:sp>
        <p:nvSpPr>
          <p:cNvPr id="7" name="Rechthoek 6"/>
          <p:cNvSpPr/>
          <p:nvPr userDrawn="1"/>
        </p:nvSpPr>
        <p:spPr>
          <a:xfrm>
            <a:off x="0" y="6658702"/>
            <a:ext cx="12192000" cy="216000"/>
          </a:xfrm>
          <a:prstGeom prst="rect">
            <a:avLst/>
          </a:prstGeom>
          <a:solidFill>
            <a:srgbClr val="DD7E3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endParaRPr kumimoji="0" lang="nl-NL" sz="3200" b="0" i="0" u="none" strike="noStrike" cap="none" spc="64" normalizeH="0" baseline="0">
              <a:ln>
                <a:noFill/>
              </a:ln>
              <a:solidFill>
                <a:srgbClr val="5E5E5E"/>
              </a:solidFill>
              <a:effectLst/>
              <a:uFillTx/>
              <a:latin typeface="Helvetica Neue"/>
              <a:ea typeface="Helvetica Neue"/>
              <a:cs typeface="Helvetica Neue"/>
              <a:sym typeface="Helvetica Neue"/>
            </a:endParaRPr>
          </a:p>
        </p:txBody>
      </p:sp>
      <p:pic>
        <p:nvPicPr>
          <p:cNvPr id="11" name="Afbeelding 10">
            <a:extLst>
              <a:ext uri="{FF2B5EF4-FFF2-40B4-BE49-F238E27FC236}">
                <a16:creationId xmlns:a16="http://schemas.microsoft.com/office/drawing/2014/main" id="{7596A708-C088-4744-8256-2958D659FF9A}"/>
              </a:ext>
            </a:extLst>
          </p:cNvPr>
          <p:cNvPicPr>
            <a:picLocks noChangeAspect="1"/>
          </p:cNvPicPr>
          <p:nvPr userDrawn="1"/>
        </p:nvPicPr>
        <p:blipFill>
          <a:blip r:embed="rId5"/>
          <a:stretch>
            <a:fillRect/>
          </a:stretch>
        </p:blipFill>
        <p:spPr>
          <a:xfrm>
            <a:off x="96229" y="5769844"/>
            <a:ext cx="1983782" cy="8272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ransition spd="med"/>
  <p:txStyles>
    <p:titleStyle>
      <a:lvl1pPr marL="0" marR="0" indent="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1pPr>
      <a:lvl2pPr marL="0" marR="0" indent="1143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2pPr>
      <a:lvl3pPr marL="0" marR="0" indent="2286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3pPr>
      <a:lvl4pPr marL="0" marR="0" indent="3429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4pPr>
      <a:lvl5pPr marL="0" marR="0" indent="4572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5pPr>
      <a:lvl6pPr marL="0" marR="0" indent="5715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6pPr>
      <a:lvl7pPr marL="0" marR="0" indent="6858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7pPr>
      <a:lvl8pPr marL="0" marR="0" indent="8001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8pPr>
      <a:lvl9pPr marL="0" marR="0" indent="914400" algn="ctr" defTabSz="412750" rtl="0" eaLnBrk="1" latinLnBrk="0" hangingPunct="1">
        <a:lnSpc>
          <a:spcPct val="100000"/>
        </a:lnSpc>
        <a:spcBef>
          <a:spcPts val="0"/>
        </a:spcBef>
        <a:spcAft>
          <a:spcPts val="0"/>
        </a:spcAft>
        <a:buClrTx/>
        <a:buSzTx/>
        <a:buFontTx/>
        <a:buNone/>
        <a:tabLst/>
        <a:defRPr sz="7600" b="0" i="0" u="none" strike="noStrike" cap="all" spc="760" baseline="0">
          <a:ln>
            <a:noFill/>
          </a:ln>
          <a:solidFill>
            <a:srgbClr val="000000"/>
          </a:solidFill>
          <a:uFillTx/>
          <a:latin typeface="+mn-lt"/>
          <a:ea typeface="+mn-ea"/>
          <a:cs typeface="+mn-cs"/>
          <a:sym typeface="Lato Bold"/>
        </a:defRPr>
      </a:lvl9pPr>
    </p:titleStyle>
    <p:bodyStyle>
      <a:lvl1pPr marL="9525" marR="0" indent="0" algn="l" defTabSz="412750" eaLnBrk="1" latinLnBrk="0" hangingPunct="1">
        <a:lnSpc>
          <a:spcPct val="150000"/>
        </a:lnSpc>
        <a:spcBef>
          <a:spcPts val="2600"/>
        </a:spcBef>
        <a:spcAft>
          <a:spcPts val="0"/>
        </a:spcAft>
        <a:buClr>
          <a:schemeClr val="accent1"/>
        </a:buClr>
        <a:buSzPct val="100000"/>
        <a:buFontTx/>
        <a:buNone/>
        <a:tabLst/>
        <a:defRPr sz="1600" b="0" i="0" u="none" strike="noStrike" cap="none" spc="24" baseline="0">
          <a:ln>
            <a:noFill/>
          </a:ln>
          <a:solidFill>
            <a:srgbClr val="53585F"/>
          </a:solidFill>
          <a:uFillTx/>
          <a:latin typeface="Lato" panose="020F0502020204030203" pitchFamily="34" charset="0"/>
          <a:ea typeface="Lato" panose="020F0502020204030203" pitchFamily="34" charset="0"/>
          <a:cs typeface="Lato" panose="020F0502020204030203" pitchFamily="34" charset="0"/>
          <a:sym typeface="Lato Regular"/>
        </a:defRPr>
      </a:lvl1pPr>
      <a:lvl2pPr marL="4640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2pPr>
      <a:lvl3pPr marL="7815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3pPr>
      <a:lvl4pPr marL="10990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4pPr>
      <a:lvl5pPr marL="14165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5pPr>
      <a:lvl6pPr marL="17340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6pPr>
      <a:lvl7pPr marL="20515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7pPr>
      <a:lvl8pPr marL="23690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8pPr>
      <a:lvl9pPr marL="26865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9pPr>
    </p:bodyStyle>
    <p:otherStyle>
      <a:lvl1pPr marL="0" marR="0" indent="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1pPr>
      <a:lvl2pPr marL="0" marR="0" indent="1143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2pPr>
      <a:lvl3pPr marL="0" marR="0" indent="2286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3pPr>
      <a:lvl4pPr marL="0" marR="0" indent="3429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4pPr>
      <a:lvl5pPr marL="0" marR="0" indent="4572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5pPr>
      <a:lvl6pPr marL="0" marR="0" indent="5715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6pPr>
      <a:lvl7pPr marL="0" marR="0" indent="6858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7pPr>
      <a:lvl8pPr marL="0" marR="0" indent="8001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8pPr>
      <a:lvl9pPr marL="0" marR="0" indent="914400" algn="ctr" defTabSz="41275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Lato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jonathan-velasquez-384018.jpeg">
            <a:extLst>
              <a:ext uri="{FF2B5EF4-FFF2-40B4-BE49-F238E27FC236}">
                <a16:creationId xmlns:a16="http://schemas.microsoft.com/office/drawing/2014/main" id="{5F5B5535-2833-1647-B1D0-93F711944B13}"/>
              </a:ext>
            </a:extLst>
          </p:cNvPr>
          <p:cNvPicPr>
            <a:picLocks noChangeAspect="1"/>
          </p:cNvPicPr>
          <p:nvPr/>
        </p:nvPicPr>
        <p:blipFill>
          <a:blip r:embed="rId2" cstate="print">
            <a:extLst>
              <a:ext uri="{28A0092B-C50C-407E-A947-70E740481C1C}">
                <a14:useLocalDpi xmlns:a14="http://schemas.microsoft.com/office/drawing/2010/main" val="0"/>
              </a:ext>
            </a:extLst>
          </a:blip>
          <a:srcRect t="6122" b="6122"/>
          <a:stretch/>
        </p:blipFill>
        <p:spPr>
          <a:xfrm>
            <a:off x="-1" y="99"/>
            <a:ext cx="7621754" cy="6672006"/>
          </a:xfrm>
          <a:prstGeom prst="rect">
            <a:avLst/>
          </a:prstGeom>
          <a:ln w="12700">
            <a:miter lim="400000"/>
          </a:ln>
        </p:spPr>
      </p:pic>
      <p:sp>
        <p:nvSpPr>
          <p:cNvPr id="7" name="Rechthoek 6">
            <a:extLst>
              <a:ext uri="{FF2B5EF4-FFF2-40B4-BE49-F238E27FC236}">
                <a16:creationId xmlns:a16="http://schemas.microsoft.com/office/drawing/2014/main" id="{4AA7EA41-FFC9-B44B-8717-62419EB315B9}"/>
              </a:ext>
            </a:extLst>
          </p:cNvPr>
          <p:cNvSpPr/>
          <p:nvPr/>
        </p:nvSpPr>
        <p:spPr>
          <a:xfrm>
            <a:off x="934497" y="2978344"/>
            <a:ext cx="10774452" cy="1728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r>
              <a:rPr kumimoji="0" lang="nl-NL" sz="3200" b="0" i="0" u="none" strike="noStrike" cap="none" spc="64" normalizeH="0" baseline="0" dirty="0">
                <a:ln>
                  <a:noFill/>
                </a:ln>
                <a:solidFill>
                  <a:srgbClr val="5E5E5E"/>
                </a:solidFill>
                <a:effectLst/>
                <a:uFillTx/>
                <a:latin typeface="Helvetica Neue"/>
                <a:ea typeface="Helvetica Neue"/>
                <a:cs typeface="Helvetica Neue"/>
                <a:sym typeface="Helvetica Neue"/>
              </a:rPr>
              <a:t>Balans Werk &amp; </a:t>
            </a:r>
            <a:r>
              <a:rPr kumimoji="0" lang="nl-NL" sz="3200" b="0" i="0" u="none" strike="noStrike" cap="none" spc="64" normalizeH="0" baseline="0" dirty="0" err="1">
                <a:ln>
                  <a:noFill/>
                </a:ln>
                <a:solidFill>
                  <a:srgbClr val="5E5E5E"/>
                </a:solidFill>
                <a:effectLst/>
                <a:uFillTx/>
                <a:latin typeface="Helvetica Neue"/>
                <a:ea typeface="Helvetica Neue"/>
                <a:cs typeface="Helvetica Neue"/>
                <a:sym typeface="Helvetica Neue"/>
              </a:rPr>
              <a:t>Prive</a:t>
            </a:r>
            <a:r>
              <a:rPr kumimoji="0" lang="nl-NL" sz="3200" b="0" i="0" u="none" strike="noStrike" cap="none" spc="64" normalizeH="0" baseline="0" dirty="0">
                <a:ln>
                  <a:noFill/>
                </a:ln>
                <a:solidFill>
                  <a:srgbClr val="5E5E5E"/>
                </a:solidFill>
                <a:effectLst/>
                <a:uFillTx/>
                <a:latin typeface="Helvetica Neue"/>
                <a:ea typeface="Helvetica Neue"/>
                <a:cs typeface="Helvetica Neue"/>
                <a:sym typeface="Helvetica Neue"/>
              </a:rPr>
              <a:t> als ZZP’er</a:t>
            </a:r>
          </a:p>
          <a:p>
            <a:pPr marL="0" marR="0" indent="0" algn="ctr" defTabSz="825500" rtl="0" fontAlgn="auto" latinLnBrk="0" hangingPunct="0">
              <a:lnSpc>
                <a:spcPct val="120000"/>
              </a:lnSpc>
              <a:spcBef>
                <a:spcPts val="0"/>
              </a:spcBef>
              <a:spcAft>
                <a:spcPts val="0"/>
              </a:spcAft>
              <a:buClrTx/>
              <a:buSzTx/>
              <a:buFontTx/>
              <a:buNone/>
              <a:tabLst/>
            </a:pPr>
            <a:endParaRPr kumimoji="0" lang="nl-NL" sz="3200" b="0" i="0" u="none" strike="noStrike" cap="none" spc="64" normalizeH="0" baseline="0" dirty="0">
              <a:ln>
                <a:noFill/>
              </a:ln>
              <a:solidFill>
                <a:srgbClr val="5E5E5E"/>
              </a:solidFill>
              <a:effectLst/>
              <a:uFillTx/>
              <a:latin typeface="Helvetica Neue"/>
              <a:ea typeface="Helvetica Neue"/>
              <a:cs typeface="Helvetica Neue"/>
              <a:sym typeface="Helvetica Neue"/>
            </a:endParaRPr>
          </a:p>
        </p:txBody>
      </p:sp>
      <p:sp>
        <p:nvSpPr>
          <p:cNvPr id="32" name="TITLE PAGE"/>
          <p:cNvSpPr txBox="1"/>
          <p:nvPr/>
        </p:nvSpPr>
        <p:spPr>
          <a:xfrm>
            <a:off x="6070315" y="2514175"/>
            <a:ext cx="51361" cy="78996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ctr">
              <a:lnSpc>
                <a:spcPct val="100000"/>
              </a:lnSpc>
              <a:spcBef>
                <a:spcPts val="0"/>
              </a:spcBef>
              <a:defRPr sz="15200" cap="all" spc="1520">
                <a:solidFill>
                  <a:srgbClr val="000000"/>
                </a:solidFill>
                <a:latin typeface="+mn-lt"/>
                <a:ea typeface="+mn-ea"/>
                <a:cs typeface="+mn-cs"/>
                <a:sym typeface="Lato Bold"/>
              </a:defRPr>
            </a:lvl1pPr>
          </a:lstStyle>
          <a:p>
            <a:endParaRPr sz="4800" spc="1500" dirty="0"/>
          </a:p>
        </p:txBody>
      </p:sp>
      <p:sp>
        <p:nvSpPr>
          <p:cNvPr id="33" name="Subtitle for page"/>
          <p:cNvSpPr txBox="1"/>
          <p:nvPr/>
        </p:nvSpPr>
        <p:spPr>
          <a:xfrm>
            <a:off x="5372244" y="3946851"/>
            <a:ext cx="1447512" cy="26674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ctr">
              <a:lnSpc>
                <a:spcPct val="100000"/>
              </a:lnSpc>
              <a:spcBef>
                <a:spcPts val="0"/>
              </a:spcBef>
              <a:defRPr sz="2800" cap="all" spc="700">
                <a:solidFill>
                  <a:srgbClr val="000000"/>
                </a:solidFill>
              </a:defRPr>
            </a:lvl1pPr>
          </a:lstStyle>
          <a:p>
            <a:r>
              <a:rPr lang="nl-NL" sz="1400" dirty="0"/>
              <a:t>Webinar</a:t>
            </a:r>
            <a:endParaRPr sz="1400" dirty="0"/>
          </a:p>
        </p:txBody>
      </p:sp>
      <p:sp>
        <p:nvSpPr>
          <p:cNvPr id="34" name="Line"/>
          <p:cNvSpPr/>
          <p:nvPr/>
        </p:nvSpPr>
        <p:spPr>
          <a:xfrm>
            <a:off x="5714732" y="3867715"/>
            <a:ext cx="762533" cy="1"/>
          </a:xfrm>
          <a:prstGeom prst="line">
            <a:avLst/>
          </a:prstGeom>
          <a:ln w="25400">
            <a:solidFill>
              <a:srgbClr val="DCDEE0"/>
            </a:solidFill>
            <a:miter/>
          </a:ln>
        </p:spPr>
        <p:txBody>
          <a:bodyPr lIns="25400" tIns="25400" rIns="25400" bIns="25400" anchor="ctr"/>
          <a:lstStyle/>
          <a:p>
            <a:pPr algn="ctr">
              <a:lnSpc>
                <a:spcPct val="120000"/>
              </a:lnSpc>
              <a:spcBef>
                <a:spcPts val="0"/>
              </a:spcBef>
              <a:defRPr sz="3200" spc="64">
                <a:solidFill>
                  <a:srgbClr val="5E5E5E"/>
                </a:solidFill>
                <a:latin typeface="Helvetica Neue"/>
                <a:ea typeface="Helvetica Neue"/>
                <a:cs typeface="Helvetica Neue"/>
                <a:sym typeface="Helvetica Neue"/>
              </a:defRPr>
            </a:pPr>
            <a:endParaRPr sz="1600" dirty="0"/>
          </a:p>
        </p:txBody>
      </p:sp>
      <p:pic>
        <p:nvPicPr>
          <p:cNvPr id="6" name="Afbeelding 5">
            <a:extLst>
              <a:ext uri="{FF2B5EF4-FFF2-40B4-BE49-F238E27FC236}">
                <a16:creationId xmlns:a16="http://schemas.microsoft.com/office/drawing/2014/main" id="{DA211E2F-5362-6D47-AF87-711984C0C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020" y="5235504"/>
            <a:ext cx="2615852" cy="1165416"/>
          </a:xfrm>
          <a:prstGeom prst="rect">
            <a:avLst/>
          </a:prstGeom>
        </p:spPr>
      </p:pic>
      <p:sp>
        <p:nvSpPr>
          <p:cNvPr id="8" name="Rechthoek 7">
            <a:extLst>
              <a:ext uri="{FF2B5EF4-FFF2-40B4-BE49-F238E27FC236}">
                <a16:creationId xmlns:a16="http://schemas.microsoft.com/office/drawing/2014/main" id="{49B7B363-A053-BC4F-BA5C-C014831153BE}"/>
              </a:ext>
            </a:extLst>
          </p:cNvPr>
          <p:cNvSpPr/>
          <p:nvPr/>
        </p:nvSpPr>
        <p:spPr>
          <a:xfrm>
            <a:off x="934497" y="4687048"/>
            <a:ext cx="6687256" cy="21654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endParaRPr kumimoji="0" lang="nl-NL" sz="3200" b="0" i="0" u="none" strike="noStrike" cap="none" spc="64" normalizeH="0" baseline="0">
              <a:ln>
                <a:noFill/>
              </a:ln>
              <a:solidFill>
                <a:srgbClr val="5E5E5E"/>
              </a:solidFill>
              <a:effectLst/>
              <a:uFillTx/>
              <a:latin typeface="Helvetica Neue"/>
              <a:ea typeface="Helvetica Neue"/>
              <a:cs typeface="Helvetica Neue"/>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C7549656-4EB6-48FB-B559-C05C3F65B421}"/>
              </a:ext>
            </a:extLst>
          </p:cNvPr>
          <p:cNvSpPr>
            <a:spLocks noGrp="1"/>
          </p:cNvSpPr>
          <p:nvPr>
            <p:ph type="body" sz="quarter" idx="12"/>
          </p:nvPr>
        </p:nvSpPr>
        <p:spPr>
          <a:xfrm>
            <a:off x="6744616" y="1240489"/>
            <a:ext cx="4762500" cy="823676"/>
          </a:xfrm>
        </p:spPr>
        <p:txBody>
          <a:bodyPr/>
          <a:lstStyle/>
          <a:p>
            <a:r>
              <a:rPr lang="nl-NL" sz="2000" b="1" dirty="0"/>
              <a:t>Aanpak in tijden van Corona</a:t>
            </a:r>
          </a:p>
        </p:txBody>
      </p:sp>
      <p:pic>
        <p:nvPicPr>
          <p:cNvPr id="6" name="Afbeelding 5">
            <a:extLst>
              <a:ext uri="{FF2B5EF4-FFF2-40B4-BE49-F238E27FC236}">
                <a16:creationId xmlns:a16="http://schemas.microsoft.com/office/drawing/2014/main" id="{A9B23D01-BA1E-40BE-A5A1-7BCC4EF3914F}"/>
              </a:ext>
            </a:extLst>
          </p:cNvPr>
          <p:cNvPicPr>
            <a:picLocks noChangeAspect="1"/>
          </p:cNvPicPr>
          <p:nvPr/>
        </p:nvPicPr>
        <p:blipFill>
          <a:blip r:embed="rId2"/>
          <a:stretch>
            <a:fillRect/>
          </a:stretch>
        </p:blipFill>
        <p:spPr>
          <a:xfrm>
            <a:off x="629418" y="1404967"/>
            <a:ext cx="5622295" cy="3748197"/>
          </a:xfrm>
          <a:prstGeom prst="rect">
            <a:avLst/>
          </a:prstGeom>
        </p:spPr>
      </p:pic>
      <p:sp>
        <p:nvSpPr>
          <p:cNvPr id="10" name="Rechthoek 9">
            <a:extLst>
              <a:ext uri="{FF2B5EF4-FFF2-40B4-BE49-F238E27FC236}">
                <a16:creationId xmlns:a16="http://schemas.microsoft.com/office/drawing/2014/main" id="{7F6142CC-F733-8142-8510-24CC71883546}"/>
              </a:ext>
            </a:extLst>
          </p:cNvPr>
          <p:cNvSpPr/>
          <p:nvPr/>
        </p:nvSpPr>
        <p:spPr>
          <a:xfrm>
            <a:off x="6724295" y="2651760"/>
            <a:ext cx="865225" cy="203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20000"/>
              </a:lnSpc>
              <a:spcBef>
                <a:spcPts val="0"/>
              </a:spcBef>
              <a:spcAft>
                <a:spcPts val="0"/>
              </a:spcAft>
              <a:buClrTx/>
              <a:buSzTx/>
              <a:buFontTx/>
              <a:buNone/>
              <a:tabLst/>
            </a:pPr>
            <a:endParaRPr kumimoji="0" lang="nl-NL" sz="3200" b="0" i="0" u="none" strike="noStrike" cap="none" spc="64" normalizeH="0" baseline="0">
              <a:ln>
                <a:noFill/>
              </a:ln>
              <a:solidFill>
                <a:srgbClr val="5E5E5E"/>
              </a:solidFill>
              <a:effectLst/>
              <a:uFillTx/>
              <a:latin typeface="Helvetica Neue"/>
              <a:ea typeface="Helvetica Neue"/>
              <a:cs typeface="Helvetica Neue"/>
              <a:sym typeface="Helvetica Neue"/>
            </a:endParaRPr>
          </a:p>
        </p:txBody>
      </p:sp>
      <p:sp>
        <p:nvSpPr>
          <p:cNvPr id="11" name="Tijdelijke aanduiding voor tekst 1">
            <a:extLst>
              <a:ext uri="{FF2B5EF4-FFF2-40B4-BE49-F238E27FC236}">
                <a16:creationId xmlns:a16="http://schemas.microsoft.com/office/drawing/2014/main" id="{4B2ED848-C003-1D4B-8FDE-33BD58B31DD7}"/>
              </a:ext>
            </a:extLst>
          </p:cNvPr>
          <p:cNvSpPr txBox="1">
            <a:spLocks/>
          </p:cNvSpPr>
          <p:nvPr/>
        </p:nvSpPr>
        <p:spPr>
          <a:xfrm>
            <a:off x="6744615" y="2215168"/>
            <a:ext cx="4762500" cy="31853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400" anchor="t" anchorCtr="0">
            <a:noAutofit/>
          </a:bodyPr>
          <a:lstStyle>
            <a:lvl1pPr marL="295275" marR="0" indent="-285750" algn="l" defTabSz="412750" eaLnBrk="1" latinLnBrk="0" hangingPunct="1">
              <a:lnSpc>
                <a:spcPct val="150000"/>
              </a:lnSpc>
              <a:spcBef>
                <a:spcPts val="2600"/>
              </a:spcBef>
              <a:spcAft>
                <a:spcPts val="0"/>
              </a:spcAft>
              <a:buClr>
                <a:schemeClr val="accent1"/>
              </a:buClr>
              <a:buSzPct val="100000"/>
              <a:buFontTx/>
              <a:buBlip>
                <a:blip r:embed="rId3"/>
              </a:buBlip>
              <a:tabLst/>
              <a:defRPr sz="1600" b="0" i="0" u="none" strike="noStrike" cap="none" spc="24" baseline="0">
                <a:ln>
                  <a:noFill/>
                </a:ln>
                <a:solidFill>
                  <a:srgbClr val="53585F"/>
                </a:solidFill>
                <a:uFillTx/>
                <a:latin typeface="Lato" panose="020F0502020204030203" pitchFamily="34" charset="0"/>
                <a:ea typeface="Lato" panose="020F0502020204030203" pitchFamily="34" charset="0"/>
                <a:cs typeface="Lato" panose="020F0502020204030203" pitchFamily="34" charset="0"/>
                <a:sym typeface="Lato Regular"/>
              </a:defRPr>
            </a:lvl1pPr>
            <a:lvl2pPr marL="4640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2pPr>
            <a:lvl3pPr marL="7815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3pPr>
            <a:lvl4pPr marL="10990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4pPr>
            <a:lvl5pPr marL="1416538" marR="0" indent="-146538"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5pPr>
            <a:lvl6pPr marL="17340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6pPr>
            <a:lvl7pPr marL="20515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7pPr>
            <a:lvl8pPr marL="23690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8pPr>
            <a:lvl9pPr marL="2686539" marR="0" indent="-146539" algn="l" defTabSz="412750" eaLnBrk="1" latinLnBrk="0" hangingPunct="1">
              <a:lnSpc>
                <a:spcPct val="150000"/>
              </a:lnSpc>
              <a:spcBef>
                <a:spcPts val="2600"/>
              </a:spcBef>
              <a:spcAft>
                <a:spcPts val="0"/>
              </a:spcAft>
              <a:buClrTx/>
              <a:buSzPct val="75000"/>
              <a:buFontTx/>
              <a:buChar char="•"/>
              <a:tabLst/>
              <a:defRPr sz="1200" b="0" i="0" u="none" strike="noStrike" cap="none" spc="24" baseline="0">
                <a:ln>
                  <a:noFill/>
                </a:ln>
                <a:solidFill>
                  <a:srgbClr val="53585F"/>
                </a:solidFill>
                <a:uFillTx/>
                <a:latin typeface="Lato Regular"/>
                <a:ea typeface="Lato Regular"/>
                <a:cs typeface="Lato Regular"/>
                <a:sym typeface="Lato Regular"/>
              </a:defRPr>
            </a:lvl9pPr>
          </a:lstStyle>
          <a:p>
            <a:r>
              <a:rPr lang="nl-NL" sz="1800"/>
              <a:t>Bewegen</a:t>
            </a:r>
          </a:p>
          <a:p>
            <a:r>
              <a:rPr lang="nl-NL" sz="1800"/>
              <a:t>Opschrijven positieve ervaringen</a:t>
            </a:r>
          </a:p>
          <a:p>
            <a:r>
              <a:rPr lang="nl-NL" sz="1800"/>
              <a:t>Slaap</a:t>
            </a:r>
          </a:p>
          <a:p>
            <a:r>
              <a:rPr lang="nl-NL" sz="1800"/>
              <a:t>Sociaal contact</a:t>
            </a:r>
          </a:p>
          <a:p>
            <a:r>
              <a:rPr lang="nl-NL" sz="1800"/>
              <a:t>Emoties voelen</a:t>
            </a:r>
            <a:endParaRPr lang="nl-NL" sz="1800" dirty="0"/>
          </a:p>
        </p:txBody>
      </p:sp>
    </p:spTree>
    <p:extLst>
      <p:ext uri="{BB962C8B-B14F-4D97-AF65-F5344CB8AC3E}">
        <p14:creationId xmlns:p14="http://schemas.microsoft.com/office/powerpoint/2010/main" val="6089179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Make things as simple as possible but no simpler."/>
          <p:cNvSpPr txBox="1"/>
          <p:nvPr/>
        </p:nvSpPr>
        <p:spPr>
          <a:xfrm>
            <a:off x="2040632" y="2646130"/>
            <a:ext cx="8085337" cy="149784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nSpc>
                <a:spcPct val="100000"/>
              </a:lnSpc>
              <a:spcBef>
                <a:spcPts val="0"/>
              </a:spcBef>
              <a:defRPr sz="9400" spc="0">
                <a:solidFill>
                  <a:srgbClr val="000000"/>
                </a:solidFill>
              </a:defRPr>
            </a:lvl1pPr>
          </a:lstStyle>
          <a:p>
            <a:r>
              <a:rPr sz="4700"/>
              <a:t>Make things as simple as possible but no simpler.</a:t>
            </a:r>
          </a:p>
        </p:txBody>
      </p:sp>
      <p:sp>
        <p:nvSpPr>
          <p:cNvPr id="762" name="Albert Einstein"/>
          <p:cNvSpPr txBox="1"/>
          <p:nvPr/>
        </p:nvSpPr>
        <p:spPr>
          <a:xfrm>
            <a:off x="2040632" y="4415067"/>
            <a:ext cx="2466632" cy="22057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nSpc>
                <a:spcPct val="100000"/>
              </a:lnSpc>
              <a:spcBef>
                <a:spcPts val="0"/>
              </a:spcBef>
              <a:defRPr sz="2200" cap="all" spc="550">
                <a:solidFill>
                  <a:srgbClr val="A6AAA9"/>
                </a:solidFill>
              </a:defRPr>
            </a:lvl1pPr>
          </a:lstStyle>
          <a:p>
            <a:r>
              <a:rPr sz="1100"/>
              <a:t>Albert Einstein</a:t>
            </a:r>
          </a:p>
        </p:txBody>
      </p:sp>
      <p:sp>
        <p:nvSpPr>
          <p:cNvPr id="763" name="“"/>
          <p:cNvSpPr txBox="1"/>
          <p:nvPr/>
        </p:nvSpPr>
        <p:spPr>
          <a:xfrm>
            <a:off x="1879352" y="1461710"/>
            <a:ext cx="1179810" cy="235962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ctr">
              <a:lnSpc>
                <a:spcPct val="100000"/>
              </a:lnSpc>
              <a:spcBef>
                <a:spcPts val="0"/>
              </a:spcBef>
              <a:defRPr sz="30000" cap="all" spc="3000">
                <a:solidFill>
                  <a:srgbClr val="DCDEE0"/>
                </a:solidFill>
                <a:latin typeface="+mn-lt"/>
                <a:ea typeface="+mn-ea"/>
                <a:cs typeface="+mn-cs"/>
                <a:sym typeface="Lato Bold"/>
              </a:defRPr>
            </a:lvl1pPr>
          </a:lstStyle>
          <a:p>
            <a:r>
              <a:rPr sz="1500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BA5713E-70A5-4DCC-BD70-BE32A3CD3D58}"/>
              </a:ext>
            </a:extLst>
          </p:cNvPr>
          <p:cNvSpPr>
            <a:spLocks noGrp="1"/>
          </p:cNvSpPr>
          <p:nvPr>
            <p:ph type="body" sz="quarter" idx="10"/>
          </p:nvPr>
        </p:nvSpPr>
        <p:spPr/>
        <p:txBody>
          <a:bodyPr/>
          <a:lstStyle/>
          <a:p>
            <a:r>
              <a:rPr lang="nl-NL" sz="1800" dirty="0"/>
              <a:t>Wat is balans werk en privé</a:t>
            </a:r>
          </a:p>
          <a:p>
            <a:r>
              <a:rPr lang="nl-NL" sz="1800" dirty="0"/>
              <a:t>Wat zegt de theorie?</a:t>
            </a:r>
          </a:p>
          <a:p>
            <a:r>
              <a:rPr lang="nl-NL" sz="1800" dirty="0"/>
              <a:t>Vertaalslag naar de praktijk</a:t>
            </a:r>
          </a:p>
        </p:txBody>
      </p:sp>
      <p:sp>
        <p:nvSpPr>
          <p:cNvPr id="4" name="Tijdelijke aanduiding voor tekst 3">
            <a:extLst>
              <a:ext uri="{FF2B5EF4-FFF2-40B4-BE49-F238E27FC236}">
                <a16:creationId xmlns:a16="http://schemas.microsoft.com/office/drawing/2014/main" id="{7B3E8845-F7CE-4800-97AD-9225CE3D3BAA}"/>
              </a:ext>
            </a:extLst>
          </p:cNvPr>
          <p:cNvSpPr>
            <a:spLocks noGrp="1"/>
          </p:cNvSpPr>
          <p:nvPr>
            <p:ph type="body" sz="quarter" idx="12"/>
          </p:nvPr>
        </p:nvSpPr>
        <p:spPr/>
        <p:txBody>
          <a:bodyPr/>
          <a:lstStyle/>
          <a:p>
            <a:r>
              <a:rPr lang="nl-NL" sz="2000" b="1" dirty="0"/>
              <a:t>Programma van vandaag</a:t>
            </a:r>
          </a:p>
        </p:txBody>
      </p:sp>
      <p:pic>
        <p:nvPicPr>
          <p:cNvPr id="6" name="Afbeelding 5">
            <a:extLst>
              <a:ext uri="{FF2B5EF4-FFF2-40B4-BE49-F238E27FC236}">
                <a16:creationId xmlns:a16="http://schemas.microsoft.com/office/drawing/2014/main" id="{D6459FFA-5011-4215-99F3-86B73B59E3F5}"/>
              </a:ext>
            </a:extLst>
          </p:cNvPr>
          <p:cNvPicPr>
            <a:picLocks noChangeAspect="1"/>
          </p:cNvPicPr>
          <p:nvPr/>
        </p:nvPicPr>
        <p:blipFill>
          <a:blip r:embed="rId2"/>
          <a:stretch>
            <a:fillRect/>
          </a:stretch>
        </p:blipFill>
        <p:spPr>
          <a:xfrm>
            <a:off x="1038257" y="1733461"/>
            <a:ext cx="4875526" cy="4282662"/>
          </a:xfrm>
          <a:prstGeom prst="rect">
            <a:avLst/>
          </a:prstGeom>
        </p:spPr>
      </p:pic>
    </p:spTree>
    <p:extLst>
      <p:ext uri="{BB962C8B-B14F-4D97-AF65-F5344CB8AC3E}">
        <p14:creationId xmlns:p14="http://schemas.microsoft.com/office/powerpoint/2010/main" val="5950976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orem ipsum dolor sit amet, consectetur adipiscing elit. Fusce vitae finibus odio. Nam semper diam eget viverra dapibus. Fusce quam elit, gravida at ante efficitur, ultricies malesuada leo. In vel imperdiet nisi. Aenean mattis magna ac ligula gravida efficitur."/>
          <p:cNvSpPr txBox="1"/>
          <p:nvPr/>
        </p:nvSpPr>
        <p:spPr>
          <a:xfrm>
            <a:off x="2639053" y="4295733"/>
            <a:ext cx="6913894" cy="26911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spAutoFit/>
          </a:bodyPr>
          <a:lstStyle>
            <a:lvl1pPr algn="ctr">
              <a:lnSpc>
                <a:spcPct val="120000"/>
              </a:lnSpc>
              <a:spcBef>
                <a:spcPts val="5900"/>
              </a:spcBef>
              <a:defRPr sz="2600" spc="52">
                <a:solidFill>
                  <a:srgbClr val="60666D"/>
                </a:solidFill>
              </a:defRPr>
            </a:lvl1pPr>
          </a:lstStyle>
          <a:p>
            <a:endParaRPr sz="1300" dirty="0"/>
          </a:p>
        </p:txBody>
      </p:sp>
      <p:pic>
        <p:nvPicPr>
          <p:cNvPr id="5" name="Afbeelding 4" descr="Afbeelding met gebouw, tekst, staand, binnen&#10;&#10;Automatisch gegenereerde beschrijving">
            <a:extLst>
              <a:ext uri="{FF2B5EF4-FFF2-40B4-BE49-F238E27FC236}">
                <a16:creationId xmlns:a16="http://schemas.microsoft.com/office/drawing/2014/main" id="{8F3ABC5E-8FCA-E242-879E-4AD27A688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859" y="2147113"/>
            <a:ext cx="2823106" cy="2823106"/>
          </a:xfrm>
          <a:prstGeom prst="rect">
            <a:avLst/>
          </a:prstGeom>
        </p:spPr>
      </p:pic>
      <p:sp>
        <p:nvSpPr>
          <p:cNvPr id="2" name="Tijdelijke aanduiding voor tekst 1">
            <a:extLst>
              <a:ext uri="{FF2B5EF4-FFF2-40B4-BE49-F238E27FC236}">
                <a16:creationId xmlns:a16="http://schemas.microsoft.com/office/drawing/2014/main" id="{1FE366A4-7CE7-438D-9533-7E8FADF91C52}"/>
              </a:ext>
            </a:extLst>
          </p:cNvPr>
          <p:cNvSpPr>
            <a:spLocks noGrp="1"/>
          </p:cNvSpPr>
          <p:nvPr>
            <p:ph type="body" sz="quarter" idx="10"/>
          </p:nvPr>
        </p:nvSpPr>
        <p:spPr/>
        <p:txBody>
          <a:bodyPr/>
          <a:lstStyle/>
          <a:p>
            <a:r>
              <a:rPr lang="nl-NL" sz="1800" dirty="0"/>
              <a:t>Wat is balans werk en privé?</a:t>
            </a:r>
          </a:p>
          <a:p>
            <a:r>
              <a:rPr lang="nl-NL" sz="1800" dirty="0"/>
              <a:t>Het nut van balans</a:t>
            </a:r>
          </a:p>
          <a:p>
            <a:r>
              <a:rPr lang="nl-NL" sz="1800" dirty="0"/>
              <a:t>Wat betekent balans voor onszelf</a:t>
            </a:r>
          </a:p>
        </p:txBody>
      </p:sp>
      <p:sp>
        <p:nvSpPr>
          <p:cNvPr id="4" name="Tijdelijke aanduiding voor tekst 3">
            <a:extLst>
              <a:ext uri="{FF2B5EF4-FFF2-40B4-BE49-F238E27FC236}">
                <a16:creationId xmlns:a16="http://schemas.microsoft.com/office/drawing/2014/main" id="{50BBE5AB-2BA0-4DC2-9B5F-37E4B27FD278}"/>
              </a:ext>
            </a:extLst>
          </p:cNvPr>
          <p:cNvSpPr>
            <a:spLocks noGrp="1"/>
          </p:cNvSpPr>
          <p:nvPr>
            <p:ph type="body" sz="quarter" idx="12"/>
          </p:nvPr>
        </p:nvSpPr>
        <p:spPr>
          <a:xfrm>
            <a:off x="5206181" y="1768520"/>
            <a:ext cx="6300935" cy="823676"/>
          </a:xfrm>
        </p:spPr>
        <p:txBody>
          <a:bodyPr/>
          <a:lstStyle/>
          <a:p>
            <a:r>
              <a:rPr lang="nl-NL" sz="2000" b="1" dirty="0"/>
              <a:t>Introductie op het thema: balans werk en privé</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D946F60-0107-4FBE-84F1-5A0DFA8096B6}"/>
              </a:ext>
            </a:extLst>
          </p:cNvPr>
          <p:cNvPicPr>
            <a:picLocks noChangeAspect="1"/>
          </p:cNvPicPr>
          <p:nvPr/>
        </p:nvPicPr>
        <p:blipFill>
          <a:blip r:embed="rId2"/>
          <a:stretch>
            <a:fillRect/>
          </a:stretch>
        </p:blipFill>
        <p:spPr>
          <a:xfrm>
            <a:off x="1847850" y="619126"/>
            <a:ext cx="8262256" cy="5783580"/>
          </a:xfrm>
          <a:prstGeom prst="rect">
            <a:avLst/>
          </a:prstGeom>
        </p:spPr>
      </p:pic>
    </p:spTree>
    <p:extLst>
      <p:ext uri="{BB962C8B-B14F-4D97-AF65-F5344CB8AC3E}">
        <p14:creationId xmlns:p14="http://schemas.microsoft.com/office/powerpoint/2010/main" val="27458387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DF8AC8B-1459-4280-B1A6-064B1C4D9F23}"/>
              </a:ext>
            </a:extLst>
          </p:cNvPr>
          <p:cNvPicPr>
            <a:picLocks noChangeAspect="1"/>
          </p:cNvPicPr>
          <p:nvPr/>
        </p:nvPicPr>
        <p:blipFill>
          <a:blip r:embed="rId2"/>
          <a:stretch>
            <a:fillRect/>
          </a:stretch>
        </p:blipFill>
        <p:spPr>
          <a:xfrm>
            <a:off x="2081212" y="781050"/>
            <a:ext cx="8029575" cy="5295900"/>
          </a:xfrm>
          <a:prstGeom prst="rect">
            <a:avLst/>
          </a:prstGeom>
        </p:spPr>
      </p:pic>
    </p:spTree>
    <p:extLst>
      <p:ext uri="{BB962C8B-B14F-4D97-AF65-F5344CB8AC3E}">
        <p14:creationId xmlns:p14="http://schemas.microsoft.com/office/powerpoint/2010/main" val="33402768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85D4BB-91DD-4426-8953-EBB5E281C34D}"/>
              </a:ext>
            </a:extLst>
          </p:cNvPr>
          <p:cNvPicPr>
            <a:picLocks noChangeAspect="1"/>
          </p:cNvPicPr>
          <p:nvPr/>
        </p:nvPicPr>
        <p:blipFill>
          <a:blip r:embed="rId2"/>
          <a:stretch>
            <a:fillRect/>
          </a:stretch>
        </p:blipFill>
        <p:spPr>
          <a:xfrm>
            <a:off x="1784271" y="832150"/>
            <a:ext cx="8156671" cy="4857750"/>
          </a:xfrm>
          <a:prstGeom prst="rect">
            <a:avLst/>
          </a:prstGeom>
        </p:spPr>
      </p:pic>
      <p:sp>
        <p:nvSpPr>
          <p:cNvPr id="2" name="Tekstvak 1">
            <a:extLst>
              <a:ext uri="{FF2B5EF4-FFF2-40B4-BE49-F238E27FC236}">
                <a16:creationId xmlns:a16="http://schemas.microsoft.com/office/drawing/2014/main" id="{7E603278-3880-4568-8750-B8A31A119D11}"/>
              </a:ext>
            </a:extLst>
          </p:cNvPr>
          <p:cNvSpPr txBox="1"/>
          <p:nvPr/>
        </p:nvSpPr>
        <p:spPr>
          <a:xfrm>
            <a:off x="874643" y="988563"/>
            <a:ext cx="3588027" cy="359073"/>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rtlCol="0" anchor="ctr">
            <a:spAutoFit/>
          </a:bodyPr>
          <a:lstStyle/>
          <a:p>
            <a:pPr algn="l">
              <a:lnSpc>
                <a:spcPct val="100000"/>
              </a:lnSpc>
              <a:spcBef>
                <a:spcPts val="0"/>
              </a:spcBef>
            </a:pPr>
            <a:r>
              <a:rPr lang="nl-NL" sz="2000" b="1" cap="all" spc="580" dirty="0">
                <a:solidFill>
                  <a:srgbClr val="000000"/>
                </a:solidFill>
                <a:latin typeface="+mn-lt"/>
                <a:ea typeface="+mn-ea"/>
                <a:cs typeface="+mn-cs"/>
                <a:sym typeface="Lato Bold"/>
              </a:rPr>
              <a:t>Balans</a:t>
            </a:r>
          </a:p>
        </p:txBody>
      </p:sp>
      <p:pic>
        <p:nvPicPr>
          <p:cNvPr id="4" name="Afbeelding 3">
            <a:extLst>
              <a:ext uri="{FF2B5EF4-FFF2-40B4-BE49-F238E27FC236}">
                <a16:creationId xmlns:a16="http://schemas.microsoft.com/office/drawing/2014/main" id="{E11E9471-1F2D-402A-B058-8328BA0B0C93}"/>
              </a:ext>
            </a:extLst>
          </p:cNvPr>
          <p:cNvPicPr>
            <a:picLocks noChangeAspect="1"/>
          </p:cNvPicPr>
          <p:nvPr/>
        </p:nvPicPr>
        <p:blipFill>
          <a:blip r:embed="rId3"/>
          <a:stretch>
            <a:fillRect/>
          </a:stretch>
        </p:blipFill>
        <p:spPr>
          <a:xfrm>
            <a:off x="1399613" y="5827471"/>
            <a:ext cx="10345809" cy="493819"/>
          </a:xfrm>
          <a:prstGeom prst="rect">
            <a:avLst/>
          </a:prstGeom>
        </p:spPr>
      </p:pic>
    </p:spTree>
    <p:extLst>
      <p:ext uri="{BB962C8B-B14F-4D97-AF65-F5344CB8AC3E}">
        <p14:creationId xmlns:p14="http://schemas.microsoft.com/office/powerpoint/2010/main" val="42483353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9CF40A-7A13-4BCC-8967-FA982AC17642}"/>
              </a:ext>
            </a:extLst>
          </p:cNvPr>
          <p:cNvGraphicFramePr/>
          <p:nvPr>
            <p:extLst>
              <p:ext uri="{D42A27DB-BD31-4B8C-83A1-F6EECF244321}">
                <p14:modId xmlns:p14="http://schemas.microsoft.com/office/powerpoint/2010/main" val="1789476563"/>
              </p:ext>
            </p:extLst>
          </p:nvPr>
        </p:nvGraphicFramePr>
        <p:xfrm>
          <a:off x="1054056" y="1038225"/>
          <a:ext cx="2390775" cy="239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E75DF7BE-723C-41CE-818F-B2D3D4154290}"/>
              </a:ext>
            </a:extLst>
          </p:cNvPr>
          <p:cNvSpPr txBox="1"/>
          <p:nvPr/>
        </p:nvSpPr>
        <p:spPr>
          <a:xfrm>
            <a:off x="4248150" y="1162050"/>
            <a:ext cx="6896100" cy="516255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rtlCol="0" anchor="ctr">
            <a:spAutoFit/>
          </a:bodyPr>
          <a:lstStyle/>
          <a:p>
            <a:pPr algn="l">
              <a:lnSpc>
                <a:spcPct val="100000"/>
              </a:lnSpc>
              <a:spcBef>
                <a:spcPts val="0"/>
              </a:spcBef>
            </a:pPr>
            <a:endParaRPr lang="nl-NL" sz="2900" cap="all" spc="580" dirty="0">
              <a:solidFill>
                <a:srgbClr val="000000"/>
              </a:solidFill>
              <a:latin typeface="+mn-lt"/>
              <a:ea typeface="+mn-ea"/>
              <a:cs typeface="+mn-cs"/>
              <a:sym typeface="Lato Bold"/>
            </a:endParaRPr>
          </a:p>
        </p:txBody>
      </p:sp>
      <p:sp>
        <p:nvSpPr>
          <p:cNvPr id="6" name="Tekstvak 5">
            <a:extLst>
              <a:ext uri="{FF2B5EF4-FFF2-40B4-BE49-F238E27FC236}">
                <a16:creationId xmlns:a16="http://schemas.microsoft.com/office/drawing/2014/main" id="{80593057-1FC8-4E11-BBDD-87C7B255E4AC}"/>
              </a:ext>
            </a:extLst>
          </p:cNvPr>
          <p:cNvSpPr txBox="1"/>
          <p:nvPr/>
        </p:nvSpPr>
        <p:spPr>
          <a:xfrm>
            <a:off x="3959086" y="720000"/>
            <a:ext cx="7297049" cy="436016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rtlCol="0" anchor="ctr">
            <a:spAutoFit/>
          </a:bodyPr>
          <a:lstStyle/>
          <a:p>
            <a:pPr algn="l">
              <a:lnSpc>
                <a:spcPct val="100000"/>
              </a:lnSpc>
              <a:spcBef>
                <a:spcPts val="0"/>
              </a:spcBef>
            </a:pPr>
            <a:r>
              <a:rPr lang="nl-NL" sz="2000" spc="0" dirty="0">
                <a:solidFill>
                  <a:srgbClr val="000000"/>
                </a:solidFill>
                <a:latin typeface="+mn-lt"/>
                <a:ea typeface="+mn-ea"/>
                <a:cs typeface="+mn-cs"/>
                <a:sym typeface="Lato Bold"/>
              </a:rPr>
              <a:t>Onder sociaal leven verstaan we alle contacten met anderen buiten de werkrelatie</a:t>
            </a:r>
          </a:p>
          <a:p>
            <a:pPr algn="l">
              <a:lnSpc>
                <a:spcPct val="100000"/>
              </a:lnSpc>
              <a:spcBef>
                <a:spcPts val="0"/>
              </a:spcBef>
            </a:pPr>
            <a:endParaRPr lang="nl-NL" sz="1600" spc="0" dirty="0">
              <a:solidFill>
                <a:srgbClr val="000000"/>
              </a:solidFill>
              <a:latin typeface="+mn-lt"/>
              <a:ea typeface="+mn-ea"/>
              <a:cs typeface="+mn-cs"/>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Hoe belangrijk is voor jou je sociale leven?</a:t>
            </a: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Hoeveel tijd besteed je aan je sociale leven?</a:t>
            </a: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Is dit voor jou voldoende?</a:t>
            </a: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Wil je veranderen? Wat?</a:t>
            </a: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Corona: </a:t>
            </a: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Welke gevolgen voor jou?</a:t>
            </a:r>
          </a:p>
          <a:p>
            <a:pPr algn="l">
              <a:lnSpc>
                <a:spcPct val="100000"/>
              </a:lnSpc>
              <a:spcBef>
                <a:spcPts val="0"/>
              </a:spcBef>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algn="l">
              <a:lnSpc>
                <a:spcPct val="100000"/>
              </a:lnSpc>
              <a:spcBef>
                <a:spcPts val="0"/>
              </a:spcBef>
            </a:pPr>
            <a:r>
              <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rPr>
              <a:t>Wat is wel mogelijk?</a:t>
            </a:r>
          </a:p>
        </p:txBody>
      </p:sp>
    </p:spTree>
    <p:extLst>
      <p:ext uri="{BB962C8B-B14F-4D97-AF65-F5344CB8AC3E}">
        <p14:creationId xmlns:p14="http://schemas.microsoft.com/office/powerpoint/2010/main" val="23645214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204FFF3-AD80-40DC-AF64-5C8D8925F2AF}"/>
              </a:ext>
            </a:extLst>
          </p:cNvPr>
          <p:cNvGraphicFramePr/>
          <p:nvPr>
            <p:extLst>
              <p:ext uri="{D42A27DB-BD31-4B8C-83A1-F6EECF244321}">
                <p14:modId xmlns:p14="http://schemas.microsoft.com/office/powerpoint/2010/main" val="58129825"/>
              </p:ext>
            </p:extLst>
          </p:nvPr>
        </p:nvGraphicFramePr>
        <p:xfrm>
          <a:off x="657226" y="981075"/>
          <a:ext cx="3600450" cy="244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vak 8">
            <a:extLst>
              <a:ext uri="{FF2B5EF4-FFF2-40B4-BE49-F238E27FC236}">
                <a16:creationId xmlns:a16="http://schemas.microsoft.com/office/drawing/2014/main" id="{32276971-9C5A-47CE-A629-EB0284C36F70}"/>
              </a:ext>
            </a:extLst>
          </p:cNvPr>
          <p:cNvSpPr txBox="1"/>
          <p:nvPr/>
        </p:nvSpPr>
        <p:spPr>
          <a:xfrm>
            <a:off x="3960000" y="720000"/>
            <a:ext cx="7439024" cy="4401205"/>
          </a:xfrm>
          <a:prstGeom prst="rect">
            <a:avLst/>
          </a:prstGeom>
          <a:noFill/>
          <a:ln w="12700">
            <a:miter lim="400000"/>
          </a:ln>
          <a:extLst>
            <a:ext uri="{C572A759-6A51-4108-AA02-DFA0A04FC94B}">
              <ma14:wrappingTextBoxFlag xmlns:ma14="http://schemas.microsoft.com/office/mac/drawingml/2011/main" xmlns="" val="1"/>
            </a:ext>
          </a:extLst>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2000" b="0" i="0" u="none" strike="noStrike" kern="0" spc="0" normalizeH="0" baseline="0" noProof="0" dirty="0">
                <a:ln>
                  <a:noFill/>
                </a:ln>
                <a:solidFill>
                  <a:srgbClr val="000000"/>
                </a:solidFill>
                <a:effectLst/>
                <a:uLnTx/>
                <a:uFillTx/>
                <a:latin typeface="+mj-lt"/>
                <a:ea typeface="Lato" panose="020F0502020204030203" pitchFamily="34" charset="0"/>
                <a:cs typeface="Lato" panose="020F0502020204030203" pitchFamily="34" charset="0"/>
                <a:sym typeface="Lato Bold"/>
              </a:rPr>
              <a:t>Onder privéleven verstaan we je persoonlijke leven: slaap, sport en beweging, voeding, ontspanning</a:t>
            </a:r>
          </a:p>
          <a:p>
            <a:pPr marL="0" marR="0" lvl="0" indent="0" algn="l" defTabSz="412750" rtl="0" eaLnBrk="1" fontAlgn="auto" latinLnBrk="0" hangingPunct="0">
              <a:lnSpc>
                <a:spcPct val="100000"/>
              </a:lnSpc>
              <a:spcBef>
                <a:spcPts val="0"/>
              </a:spcBef>
              <a:spcAft>
                <a:spcPts val="0"/>
              </a:spcAft>
              <a:buClrTx/>
              <a:buSzTx/>
              <a:buFontTx/>
              <a:buNone/>
              <a:tabLst/>
              <a:defRPr/>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Hoe belangrijk is voor jou je privéleven?</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Hoeveel tijd besteed je aan je privéleven?</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Is dit voor jou voldoende?</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Wil je veranderen? Wat?</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Corona: </a:t>
            </a:r>
          </a:p>
          <a:p>
            <a:pPr marL="0" marR="0" lvl="0" indent="0" algn="l" defTabSz="412750" rtl="0" eaLnBrk="1" fontAlgn="auto" latinLnBrk="0" hangingPunct="0">
              <a:lnSpc>
                <a:spcPct val="100000"/>
              </a:lnSpc>
              <a:spcBef>
                <a:spcPts val="0"/>
              </a:spcBef>
              <a:spcAft>
                <a:spcPts val="0"/>
              </a:spcAft>
              <a:buClrTx/>
              <a:buSzTx/>
              <a:buFontTx/>
              <a:buNone/>
              <a:tabLst/>
              <a:defRPr/>
            </a:pPr>
            <a:endParaRPr lang="nl-NL" sz="1600" spc="0" dirty="0">
              <a:solidFill>
                <a:srgbClr val="000000"/>
              </a:solidFill>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Welke gevolgen voor jou?</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Wat is wel mogelijk?</a:t>
            </a:r>
          </a:p>
        </p:txBody>
      </p:sp>
    </p:spTree>
    <p:extLst>
      <p:ext uri="{BB962C8B-B14F-4D97-AF65-F5344CB8AC3E}">
        <p14:creationId xmlns:p14="http://schemas.microsoft.com/office/powerpoint/2010/main" val="11765241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65A9E3C-B5AA-4EF7-8263-9872371B74E4}"/>
              </a:ext>
            </a:extLst>
          </p:cNvPr>
          <p:cNvGraphicFramePr/>
          <p:nvPr>
            <p:extLst>
              <p:ext uri="{D42A27DB-BD31-4B8C-83A1-F6EECF244321}">
                <p14:modId xmlns:p14="http://schemas.microsoft.com/office/powerpoint/2010/main" val="4222470516"/>
              </p:ext>
            </p:extLst>
          </p:nvPr>
        </p:nvGraphicFramePr>
        <p:xfrm>
          <a:off x="900000" y="764674"/>
          <a:ext cx="2771775" cy="271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9D2CEE2B-8EF4-43C7-9A81-AF5298B4AC83}"/>
              </a:ext>
            </a:extLst>
          </p:cNvPr>
          <p:cNvSpPr txBox="1"/>
          <p:nvPr/>
        </p:nvSpPr>
        <p:spPr>
          <a:xfrm>
            <a:off x="3960000" y="720000"/>
            <a:ext cx="6866854" cy="4093428"/>
          </a:xfrm>
          <a:prstGeom prst="rect">
            <a:avLst/>
          </a:prstGeom>
          <a:noFill/>
          <a:ln w="12700">
            <a:miter lim="400000"/>
          </a:ln>
          <a:extLst>
            <a:ext uri="{C572A759-6A51-4108-AA02-DFA0A04FC94B}">
              <ma14:wrappingTextBoxFlag xmlns:ma14="http://schemas.microsoft.com/office/mac/drawingml/2011/main" xmlns="" val="1"/>
            </a:ext>
          </a:extLst>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2000" b="0" i="0" u="none" strike="noStrike" kern="0" spc="0" normalizeH="0" baseline="0" noProof="0" dirty="0">
                <a:ln>
                  <a:noFill/>
                </a:ln>
                <a:solidFill>
                  <a:srgbClr val="000000"/>
                </a:solidFill>
                <a:effectLst/>
                <a:uLnTx/>
                <a:uFillTx/>
                <a:latin typeface="+mj-lt"/>
                <a:ea typeface="Lato" panose="020F0502020204030203" pitchFamily="34" charset="0"/>
                <a:cs typeface="Lato" panose="020F0502020204030203" pitchFamily="34" charset="0"/>
                <a:sym typeface="Lato Bold"/>
              </a:rPr>
              <a:t>Onder werk verstaan we alle activiteiten in kader van werk</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Hoe belangrijk is voor jou je werk?</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Hoeveel tijd besteed je aan werken?</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Is dit voor jou voldoende?</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Wil je veranderen? Wat?</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Corona: </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Welke gevolgen voor jou?</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nl-NL" sz="1600" b="0" i="0" u="none" strike="noStrike" kern="0"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Lato Bold"/>
              </a:rPr>
              <a:t>Wat is wel mogelijk?</a:t>
            </a:r>
          </a:p>
        </p:txBody>
      </p:sp>
    </p:spTree>
    <p:extLst>
      <p:ext uri="{BB962C8B-B14F-4D97-AF65-F5344CB8AC3E}">
        <p14:creationId xmlns:p14="http://schemas.microsoft.com/office/powerpoint/2010/main" val="2974984588"/>
      </p:ext>
    </p:extLst>
  </p:cSld>
  <p:clrMapOvr>
    <a:masterClrMapping/>
  </p:clrMapOvr>
  <p:transition spd="med"/>
</p:sld>
</file>

<file path=ppt/theme/theme1.xml><?xml version="1.0" encoding="utf-8"?>
<a:theme xmlns:a="http://schemas.openxmlformats.org/drawingml/2006/main" name="White">
  <a:themeElements>
    <a:clrScheme name="Werk en Inzet">
      <a:dk1>
        <a:srgbClr val="53585F"/>
      </a:dk1>
      <a:lt1>
        <a:srgbClr val="FEFFFF"/>
      </a:lt1>
      <a:dk2>
        <a:srgbClr val="53585F"/>
      </a:dk2>
      <a:lt2>
        <a:srgbClr val="DCDEE0"/>
      </a:lt2>
      <a:accent1>
        <a:srgbClr val="E59145"/>
      </a:accent1>
      <a:accent2>
        <a:srgbClr val="003F5B"/>
      </a:accent2>
      <a:accent3>
        <a:srgbClr val="756A43"/>
      </a:accent3>
      <a:accent4>
        <a:srgbClr val="FDC95A"/>
      </a:accent4>
      <a:accent5>
        <a:srgbClr val="EEE6C3"/>
      </a:accent5>
      <a:accent6>
        <a:srgbClr val="FFA900"/>
      </a:accent6>
      <a:hlink>
        <a:srgbClr val="00B8FF"/>
      </a:hlink>
      <a:folHlink>
        <a:srgbClr val="003F5B"/>
      </a:folHlink>
    </a:clrScheme>
    <a:fontScheme name="White">
      <a:majorFont>
        <a:latin typeface="Lato Bold"/>
        <a:ea typeface="Lato Bold"/>
        <a:cs typeface="Lato Bold"/>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F5F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200" b="0" i="0" u="none" strike="noStrike" cap="none" spc="64"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6AAA9"/>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r="http://schemas.openxmlformats.org/officeDocument/2006/relationships" xmlns:p="http://schemas.openxmlformats.org/presentationml/2006/main" xmlns:ma14="http://schemas.microsoft.com/office/mac/drawingml/2011/main" val="1"/>
          </a:ext>
        </a:extLst>
      </a:spPr>
      <a:bodyPr lIns="25400" tIns="25400" rIns="25400" bIns="25400" anchor="ctr">
        <a:spAutoFit/>
      </a:bodyPr>
      <a:lstStyle>
        <a:defPPr algn="l">
          <a:lnSpc>
            <a:spcPct val="100000"/>
          </a:lnSpc>
          <a:spcBef>
            <a:spcPts val="0"/>
          </a:spcBef>
          <a:defRPr sz="2900" cap="all" spc="580" dirty="0" smtClean="0">
            <a:solidFill>
              <a:srgbClr val="000000"/>
            </a:solidFill>
            <a:latin typeface="+mn-lt"/>
            <a:ea typeface="+mn-ea"/>
            <a:cs typeface="+mn-cs"/>
            <a:sym typeface="Lato Bold"/>
          </a:defRPr>
        </a:defPPr>
      </a:lstStyle>
    </a:txDef>
  </a:objectDefaults>
  <a:extraClrSchemeLst/>
  <a:extLst>
    <a:ext uri="{05A4C25C-085E-4340-85A3-A5531E510DB2}">
      <thm15:themeFamily xmlns:thm15="http://schemas.microsoft.com/office/thememl/2012/main" name="Werk en Inzet Template" id="{076A36B4-529D-A445-96B5-5BCA51B96249}" vid="{AD8D475E-CC5A-8C4F-B1F9-F2CFF80FAE26}"/>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Bold"/>
        <a:ea typeface="Lato Bold"/>
        <a:cs typeface="Lato Bold"/>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F5F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20000"/>
          </a:lnSpc>
          <a:spcBef>
            <a:spcPts val="0"/>
          </a:spcBef>
          <a:spcAft>
            <a:spcPts val="0"/>
          </a:spcAft>
          <a:buClrTx/>
          <a:buSzTx/>
          <a:buFontTx/>
          <a:buNone/>
          <a:tabLst/>
          <a:defRPr kumimoji="0" sz="3200" b="0" i="0" u="none" strike="noStrike" cap="none" spc="64"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6AAA9"/>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50000"/>
          </a:lnSpc>
          <a:spcBef>
            <a:spcPts val="4500"/>
          </a:spcBef>
          <a:spcAft>
            <a:spcPts val="0"/>
          </a:spcAft>
          <a:buClrTx/>
          <a:buSzTx/>
          <a:buFontTx/>
          <a:buNone/>
          <a:tabLst/>
          <a:defRPr kumimoji="0" sz="2400" b="0" i="0" u="none" strike="noStrike" cap="none" spc="48" normalizeH="0" baseline="0">
            <a:ln>
              <a:noFill/>
            </a:ln>
            <a:solidFill>
              <a:srgbClr val="53585F"/>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Werk en Inzet Template</Template>
  <TotalTime>15537</TotalTime>
  <Words>242</Words>
  <Application>Microsoft Macintosh PowerPoint</Application>
  <PresentationFormat>Breedbeeld</PresentationFormat>
  <Paragraphs>71</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Calibri</vt:lpstr>
      <vt:lpstr>Helvetica Neue</vt:lpstr>
      <vt:lpstr>Lato</vt:lpstr>
      <vt:lpstr>Lato Bold</vt:lpstr>
      <vt:lpstr>Lato Regular</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Judith van Amersfoort</dc:creator>
  <cp:lastModifiedBy>Annemieke Kok</cp:lastModifiedBy>
  <cp:revision>14</cp:revision>
  <dcterms:created xsi:type="dcterms:W3CDTF">2020-10-08T18:21:28Z</dcterms:created>
  <dcterms:modified xsi:type="dcterms:W3CDTF">2020-10-27T11:24:24Z</dcterms:modified>
</cp:coreProperties>
</file>